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32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CFE466-FDE5-4871-8BE2-BAD2D1E888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DDF7930-87EF-4111-800A-B21C6B3DF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708AA5-9AAD-474D-8A25-7BDDD0C8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78B-F12C-4596-A8D3-404E4538030F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EEEF7D-8FAF-4AA1-9C0E-AB350E96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CDC71C-F3D9-445E-ABF1-B8DFD1F57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0F8E-0F44-460A-B588-8E7E9BA24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761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72DE1-EEC1-40BF-A0BB-78ED29206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6CD707A-B60B-4E27-9030-FD2DBF380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8014C4-D8A6-4912-86EE-FC5B356EB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78B-F12C-4596-A8D3-404E4538030F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3EC489-F96E-4CD1-81F5-557DC5896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531917-7661-4098-AADD-339FC5903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0F8E-0F44-460A-B588-8E7E9BA24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095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6D7D1F3-019F-4F4D-8E18-2409997D76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34610A9-5791-4CF7-9D02-37189340C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929126-18B3-4FBA-A8A3-EF92C0758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78B-F12C-4596-A8D3-404E4538030F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9CD599-E050-489F-ACF2-4BB855969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B53302-772B-4086-B1FB-EC733B4C6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0F8E-0F44-460A-B588-8E7E9BA24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715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AB9A2A-CEB8-465F-8187-119D25017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909372-1A3A-495F-83CF-4CF7C41C4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96DC65-6884-4D46-A3E0-78FEEFEFB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78B-F12C-4596-A8D3-404E4538030F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4FBE7D-274E-4C1D-A80B-A66F50AA5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81477A-E28C-4A5C-B021-830BA00DB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0F8E-0F44-460A-B588-8E7E9BA24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912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27BE4A-720D-4D3D-8F7E-5C7020346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3103613-299A-4808-A3A2-EADC0DD3B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B7F4C2-58B7-4952-B149-E6C3DF277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78B-F12C-4596-A8D3-404E4538030F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90AA51-6E94-45E1-A44D-871D73F4F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98A723-4E95-48F5-A0B8-21EC43546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0F8E-0F44-460A-B588-8E7E9BA24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087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CE4CF-D396-464A-BE7E-8D9D9C113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94433B-5310-4679-99EE-8BB6CEEF86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0DA7E31-0D0B-44AC-8D41-788ED480A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9B424E1-368E-4856-B8FC-7F7EA217E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78B-F12C-4596-A8D3-404E4538030F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A39D897-9C68-46E3-891A-67008013E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EADC4F9-D4EF-4397-8670-3B986257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0F8E-0F44-460A-B588-8E7E9BA24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511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9A7FD4-3C0A-4FD9-BFFD-E93D34B1D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FFE29D-95A8-492C-A438-C17B6B139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B099B7D-9B81-4D8C-B98A-18805E55B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48AC768-2387-4DAC-99C3-EEA4CE8D0E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9071C5E-4ACF-4079-B488-C6246AEF21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8E7B2DD-18D9-40EE-9734-25A836185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78B-F12C-4596-A8D3-404E4538030F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26C377E-22D8-4C0F-A045-2BFA615AA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A9D158C-1987-4B58-B26C-FF2F2473D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0F8E-0F44-460A-B588-8E7E9BA24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302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5DAAAE-95CB-47EA-AA90-0953F9684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B01227C-DD79-44C5-90EB-63E0056A0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78B-F12C-4596-A8D3-404E4538030F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B3CD208-FD99-412E-922A-F8DD3BC0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100C31-D67F-43A2-B0AD-7953E743C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0F8E-0F44-460A-B588-8E7E9BA24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886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68D3D77-122A-43F0-BEBE-4F2873217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78B-F12C-4596-A8D3-404E4538030F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FA70800-8D43-4A4E-90C6-67233011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9C29B6A-C817-45C3-AD6C-27D267F80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0F8E-0F44-460A-B588-8E7E9BA24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077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1DE48A-F2B5-4BD5-A916-D171DF95F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833E30-A60C-4618-AE25-016C74C43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44FFE5D-0F59-40B2-B991-1BC285CD2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2D1AF55-1A0B-465C-96D2-7128EA445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78B-F12C-4596-A8D3-404E4538030F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4B21113-10A7-409B-98C8-38128D569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484D28B-7DB1-4B43-A192-8EB846334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0F8E-0F44-460A-B588-8E7E9BA24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665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DF4E7C-F211-4806-B995-1FE2F4388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84EF0E9-E5C3-452C-B707-91FD7A94FA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589996A-E6A4-4632-BC9E-709D0454F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DA4C314-4AA5-4442-B52A-589F1B905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78B-F12C-4596-A8D3-404E4538030F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F7D95AE-2C5C-4A4B-A75C-FEB89F857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1B3821-804D-41B3-97D1-37BF7E2FD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0F8E-0F44-460A-B588-8E7E9BA24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668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BED120A-DF34-48C9-AB73-10867BA00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904F337-8DEC-4E32-A15A-A5E12E863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76094F-17A0-4BD7-A9C4-B0704CA7CB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F78B-F12C-4596-A8D3-404E4538030F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D69728-DF96-44CB-9AE5-74A3AD7E7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BB82339-7DF0-48E0-96E3-7EBFEC0FD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D0F8E-0F44-460A-B588-8E7E9BA24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982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01E4C940-E30A-49A8-A839-A15DFB74B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41" y="1163320"/>
            <a:ext cx="14567586" cy="453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8052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Win10H64</dc:creator>
  <cp:lastModifiedBy>Win10H64</cp:lastModifiedBy>
  <cp:revision>1</cp:revision>
  <dcterms:created xsi:type="dcterms:W3CDTF">2020-05-04T17:42:38Z</dcterms:created>
  <dcterms:modified xsi:type="dcterms:W3CDTF">2020-05-04T17:48:27Z</dcterms:modified>
</cp:coreProperties>
</file>